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376" r:id="rId3"/>
    <p:sldId id="375" r:id="rId4"/>
    <p:sldId id="377" r:id="rId5"/>
    <p:sldId id="378" r:id="rId6"/>
    <p:sldId id="411" r:id="rId7"/>
    <p:sldId id="412" r:id="rId8"/>
    <p:sldId id="413" r:id="rId9"/>
    <p:sldId id="418" r:id="rId10"/>
    <p:sldId id="419" r:id="rId11"/>
    <p:sldId id="420" r:id="rId12"/>
    <p:sldId id="421" r:id="rId13"/>
    <p:sldId id="422" r:id="rId14"/>
    <p:sldId id="423" r:id="rId15"/>
    <p:sldId id="424" r:id="rId16"/>
    <p:sldId id="428" r:id="rId17"/>
    <p:sldId id="434" r:id="rId18"/>
    <p:sldId id="429" r:id="rId19"/>
    <p:sldId id="432" r:id="rId20"/>
    <p:sldId id="430" r:id="rId21"/>
    <p:sldId id="431" r:id="rId22"/>
    <p:sldId id="433" r:id="rId23"/>
    <p:sldId id="435" r:id="rId2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29"/>
    <p:restoredTop sz="94700"/>
  </p:normalViewPr>
  <p:slideViewPr>
    <p:cSldViewPr snapToGrid="0" snapToObjects="1">
      <p:cViewPr varScale="1">
        <p:scale>
          <a:sx n="109" d="100"/>
          <a:sy n="109" d="100"/>
        </p:scale>
        <p:origin x="108" y="3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D50978-2B4C-CB4F-A350-CF095B6E1E7E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3BC9E8-E7ED-1240-9487-4D4107478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298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Hina</a:t>
            </a:r>
            <a:r>
              <a:rPr lang="en-US" dirty="0" smtClean="0"/>
              <a:t> Sano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BC9E8-E7ED-1240-9487-4D41074781F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30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Hina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BC9E8-E7ED-1240-9487-4D41074781F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952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Leah </a:t>
            </a:r>
            <a:r>
              <a:rPr lang="en-US" dirty="0" err="1" smtClean="0"/>
              <a:t>Schnarre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BC9E8-E7ED-1240-9487-4D41074781F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29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www.youtube.com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watch?v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=jO8dnjmD3pQ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BC9E8-E7ED-1240-9487-4D41074781F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56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FE0CD-9336-E241-9E96-A38ACBDCF3C9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47D0C-EEB1-6149-B4C4-B614BE492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13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FE0CD-9336-E241-9E96-A38ACBDCF3C9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47D0C-EEB1-6149-B4C4-B614BE492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864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FE0CD-9336-E241-9E96-A38ACBDCF3C9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47D0C-EEB1-6149-B4C4-B614BE492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253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FE0CD-9336-E241-9E96-A38ACBDCF3C9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47D0C-EEB1-6149-B4C4-B614BE492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84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FE0CD-9336-E241-9E96-A38ACBDCF3C9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47D0C-EEB1-6149-B4C4-B614BE492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50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FE0CD-9336-E241-9E96-A38ACBDCF3C9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47D0C-EEB1-6149-B4C4-B614BE492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4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FE0CD-9336-E241-9E96-A38ACBDCF3C9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47D0C-EEB1-6149-B4C4-B614BE492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86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FE0CD-9336-E241-9E96-A38ACBDCF3C9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47D0C-EEB1-6149-B4C4-B614BE492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08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FE0CD-9336-E241-9E96-A38ACBDCF3C9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47D0C-EEB1-6149-B4C4-B614BE492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977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FE0CD-9336-E241-9E96-A38ACBDCF3C9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47D0C-EEB1-6149-B4C4-B614BE492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638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FE0CD-9336-E241-9E96-A38ACBDCF3C9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47D0C-EEB1-6149-B4C4-B614BE492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23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FE0CD-9336-E241-9E96-A38ACBDCF3C9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47D0C-EEB1-6149-B4C4-B614BE492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6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heyzine.com/flip-book/5fc6f9fff6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hyperlink" Target="https://heyzine.com/flip-book/6d37782f09.html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O8dnjmD3pQ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8587" y="3330147"/>
            <a:ext cx="7772400" cy="1102519"/>
          </a:xfrm>
        </p:spPr>
        <p:txBody>
          <a:bodyPr/>
          <a:lstStyle/>
          <a:p>
            <a:r>
              <a:rPr lang="en-US" dirty="0" smtClean="0"/>
              <a:t>Student Portfolio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4541" y="4154768"/>
            <a:ext cx="6400800" cy="1314450"/>
          </a:xfrm>
        </p:spPr>
        <p:txBody>
          <a:bodyPr/>
          <a:lstStyle/>
          <a:p>
            <a:r>
              <a:rPr lang="en-US" dirty="0" smtClean="0"/>
              <a:t>Jenny Kettler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49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40DCC04-643A-0B47-9B81-8CF5DC0C99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7853" y="141111"/>
            <a:ext cx="2802033" cy="44002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A1B1CF1-D583-8E46-90CD-C8B013C9BE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7737" y="141111"/>
            <a:ext cx="2655341" cy="44002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681835"/>
            <a:ext cx="9143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Abi</a:t>
            </a:r>
            <a:r>
              <a:rPr lang="en-US" sz="1200" dirty="0" smtClean="0"/>
              <a:t> Waters, Polaroid Diptychs, Final Project - </a:t>
            </a:r>
            <a:r>
              <a:rPr lang="en-US" sz="1200" i="1" dirty="0"/>
              <a:t>Pathways and </a:t>
            </a:r>
            <a:r>
              <a:rPr lang="en-US" sz="1200" i="1" dirty="0" smtClean="0"/>
              <a:t>Possibilities</a:t>
            </a:r>
            <a:r>
              <a:rPr lang="en-US" sz="1200" dirty="0" smtClean="0"/>
              <a:t>, Digital Photography, Southern Illinois University-Edwardsville, 2018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0905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99117E6-4730-6B45-AA0F-58E5E9CAF9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601" y="126988"/>
            <a:ext cx="2893065" cy="44821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4DD6D8-A624-264A-9319-0AEE206664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6209" y="127001"/>
            <a:ext cx="2832674" cy="44821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681835"/>
            <a:ext cx="9143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Abi</a:t>
            </a:r>
            <a:r>
              <a:rPr lang="en-US" sz="1200" dirty="0" smtClean="0"/>
              <a:t> Waters, Polaroid Diptychs, Final Project - </a:t>
            </a:r>
            <a:r>
              <a:rPr lang="en-US" sz="1200" i="1" dirty="0"/>
              <a:t>Pathways and </a:t>
            </a:r>
            <a:r>
              <a:rPr lang="en-US" sz="1200" i="1" dirty="0" smtClean="0"/>
              <a:t>Possibilities</a:t>
            </a:r>
            <a:r>
              <a:rPr lang="en-US" sz="1200" dirty="0" smtClean="0"/>
              <a:t>, Digital Photography, Southern Illinois University-Edwardsville, 2018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0731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1844131-851F-304E-AB4F-D63BBEBCE1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766" y="178293"/>
            <a:ext cx="6596534" cy="43976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1852" y="4588810"/>
            <a:ext cx="8338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Prairie </a:t>
            </a:r>
            <a:r>
              <a:rPr lang="en-US" sz="1200" dirty="0" err="1" smtClean="0"/>
              <a:t>Boschulte</a:t>
            </a:r>
            <a:r>
              <a:rPr lang="en-US" sz="1200" dirty="0" smtClean="0"/>
              <a:t>, </a:t>
            </a:r>
            <a:r>
              <a:rPr lang="en-US" sz="1200" i="1" dirty="0" smtClean="0"/>
              <a:t>Homage to </a:t>
            </a:r>
            <a:r>
              <a:rPr lang="en-US" sz="1200" i="1" dirty="0"/>
              <a:t>Alfred Stieglitz Equivalent </a:t>
            </a:r>
            <a:r>
              <a:rPr lang="en-US" sz="1200" i="1" dirty="0" smtClean="0"/>
              <a:t>series – Water Reflections</a:t>
            </a:r>
            <a:r>
              <a:rPr lang="en-US" sz="1200" dirty="0" smtClean="0"/>
              <a:t>, Special Topics - Nature Photography Southern Illinois University – Edwardsville, 2018 </a:t>
            </a:r>
            <a:endParaRPr lang="en-US" sz="1200" dirty="0"/>
          </a:p>
          <a:p>
            <a:pPr algn="ct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8361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1844131-851F-304E-AB4F-D63BBEBCE1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766" y="178293"/>
            <a:ext cx="6596534" cy="43976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9255FB1-FA5A-4D4D-AD65-2784943D73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705" y="197112"/>
            <a:ext cx="6574118" cy="43827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1852" y="4588810"/>
            <a:ext cx="8338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Prairie </a:t>
            </a:r>
            <a:r>
              <a:rPr lang="en-US" sz="1200" dirty="0" err="1" smtClean="0"/>
              <a:t>Boschulte</a:t>
            </a:r>
            <a:r>
              <a:rPr lang="en-US" sz="1200" dirty="0" smtClean="0"/>
              <a:t>, </a:t>
            </a:r>
            <a:r>
              <a:rPr lang="en-US" sz="1200" i="1" dirty="0" smtClean="0"/>
              <a:t>Homage to </a:t>
            </a:r>
            <a:r>
              <a:rPr lang="en-US" sz="1200" i="1" dirty="0"/>
              <a:t>Alfred Stieglitz Equivalent </a:t>
            </a:r>
            <a:r>
              <a:rPr lang="en-US" sz="1200" i="1" dirty="0" smtClean="0"/>
              <a:t>series – Water Reflections</a:t>
            </a:r>
            <a:r>
              <a:rPr lang="en-US" sz="1200" dirty="0" smtClean="0"/>
              <a:t>, Special Topics - Nature Photography Southern Illinois University – Edwardsville, 2018 </a:t>
            </a:r>
            <a:endParaRPr lang="en-US" sz="1200" dirty="0"/>
          </a:p>
          <a:p>
            <a:pPr algn="ct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3280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1844131-851F-304E-AB4F-D63BBEBCE1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766" y="178293"/>
            <a:ext cx="6596534" cy="43976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9255FB1-FA5A-4D4D-AD65-2784943D73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705" y="197112"/>
            <a:ext cx="6574118" cy="43827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C5C271-2A5C-7C43-96D5-1739B76E04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706" y="185281"/>
            <a:ext cx="6585682" cy="43904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1852" y="4588810"/>
            <a:ext cx="8338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Prairie </a:t>
            </a:r>
            <a:r>
              <a:rPr lang="en-US" sz="1200" dirty="0" err="1" smtClean="0"/>
              <a:t>Boschulte</a:t>
            </a:r>
            <a:r>
              <a:rPr lang="en-US" sz="1200" dirty="0" smtClean="0"/>
              <a:t>, </a:t>
            </a:r>
            <a:r>
              <a:rPr lang="en-US" sz="1200" i="1" dirty="0" smtClean="0"/>
              <a:t>Homage to </a:t>
            </a:r>
            <a:r>
              <a:rPr lang="en-US" sz="1200" i="1" dirty="0"/>
              <a:t>Alfred Stieglitz Equivalent </a:t>
            </a:r>
            <a:r>
              <a:rPr lang="en-US" sz="1200" i="1" dirty="0" smtClean="0"/>
              <a:t>series – Water Reflections</a:t>
            </a:r>
            <a:r>
              <a:rPr lang="en-US" sz="1200" dirty="0" smtClean="0"/>
              <a:t>, Special Topics - Nature Photography Southern Illinois University – Edwardsville, 2018 </a:t>
            </a:r>
            <a:endParaRPr lang="en-US" sz="1200" dirty="0"/>
          </a:p>
          <a:p>
            <a:pPr algn="ct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9502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1844131-851F-304E-AB4F-D63BBEBCE1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766" y="178293"/>
            <a:ext cx="6596534" cy="43976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1852" y="4627291"/>
            <a:ext cx="8338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Prairie </a:t>
            </a:r>
            <a:r>
              <a:rPr lang="en-US" sz="1200" dirty="0" err="1" smtClean="0"/>
              <a:t>Boschulte</a:t>
            </a:r>
            <a:r>
              <a:rPr lang="en-US" sz="1200" dirty="0" smtClean="0"/>
              <a:t>, </a:t>
            </a:r>
            <a:r>
              <a:rPr lang="en-US" sz="1200" i="1" dirty="0" smtClean="0"/>
              <a:t>Homage to </a:t>
            </a:r>
            <a:r>
              <a:rPr lang="en-US" sz="1200" i="1" dirty="0"/>
              <a:t>Alfred Stieglitz Equivalent </a:t>
            </a:r>
            <a:r>
              <a:rPr lang="en-US" sz="1200" i="1" dirty="0" smtClean="0"/>
              <a:t>series – Water Reflections</a:t>
            </a:r>
            <a:r>
              <a:rPr lang="en-US" sz="1200" dirty="0" smtClean="0"/>
              <a:t>, Special Topics - Nature Photography Southern Illinois University – Edwardsville, 2018 </a:t>
            </a:r>
            <a:endParaRPr lang="en-US" sz="1200" dirty="0"/>
          </a:p>
          <a:p>
            <a:pPr algn="ctr"/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9255FB1-FA5A-4D4D-AD65-2784943D73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705" y="197112"/>
            <a:ext cx="6574118" cy="43827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C5C271-2A5C-7C43-96D5-1739B76E04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706" y="185281"/>
            <a:ext cx="6585682" cy="43904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F3A79D2-76CA-F14F-B3F2-DB3C2C9B8A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824" y="194235"/>
            <a:ext cx="6615564" cy="441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20" y="188005"/>
            <a:ext cx="6615885" cy="45781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2388" y="4776949"/>
            <a:ext cx="9129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Student </a:t>
            </a:r>
            <a:r>
              <a:rPr lang="en-US" sz="1200" dirty="0"/>
              <a:t>installation for Project Preparation, </a:t>
            </a:r>
            <a:r>
              <a:rPr lang="en-US" sz="1200" i="1" dirty="0"/>
              <a:t>Before I Die, I will help nature by...Project,</a:t>
            </a:r>
            <a:r>
              <a:rPr lang="en-US" sz="1200" dirty="0"/>
              <a:t> </a:t>
            </a:r>
            <a:r>
              <a:rPr lang="en-US" sz="1200" dirty="0" smtClean="0"/>
              <a:t>Art </a:t>
            </a:r>
            <a:r>
              <a:rPr lang="en-US" sz="1200" kern="1200" dirty="0" smtClean="0"/>
              <a:t>Institute of St. Louis, 2015 </a:t>
            </a:r>
            <a:endParaRPr lang="en-US" sz="1200" kern="1200" dirty="0"/>
          </a:p>
        </p:txBody>
      </p:sp>
    </p:spTree>
    <p:extLst>
      <p:ext uri="{BB962C8B-B14F-4D97-AF65-F5344CB8AC3E}">
        <p14:creationId xmlns:p14="http://schemas.microsoft.com/office/powerpoint/2010/main" val="304658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fore I Die Projec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296" y="169334"/>
            <a:ext cx="6156523" cy="463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804834"/>
            <a:ext cx="9237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Created in partnership with City of Maplewood &amp; Home Depot. Installed in Ryan </a:t>
            </a:r>
            <a:r>
              <a:rPr lang="en-US" sz="1200" dirty="0" err="1" smtClean="0"/>
              <a:t>Hummert</a:t>
            </a:r>
            <a:r>
              <a:rPr lang="en-US" sz="1200" dirty="0" smtClean="0"/>
              <a:t> Park, in St. Louis, Mo, August – October 2015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1589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682" y="202522"/>
            <a:ext cx="6464509" cy="43053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2388" y="4776949"/>
            <a:ext cx="9129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Student </a:t>
            </a:r>
            <a:r>
              <a:rPr lang="en-US" sz="1200" dirty="0"/>
              <a:t>installation for Project Preparation, </a:t>
            </a:r>
            <a:r>
              <a:rPr lang="en-US" sz="1200" i="1" dirty="0"/>
              <a:t>Before I Die, I will help nature by...Project,</a:t>
            </a:r>
            <a:r>
              <a:rPr lang="en-US" sz="1200" dirty="0"/>
              <a:t> </a:t>
            </a:r>
            <a:r>
              <a:rPr lang="en-US" sz="1200" dirty="0" smtClean="0"/>
              <a:t>Art </a:t>
            </a:r>
            <a:r>
              <a:rPr lang="en-US" sz="1200" kern="1200" dirty="0" smtClean="0"/>
              <a:t>Institute of St. Louis, 2015 </a:t>
            </a:r>
            <a:endParaRPr lang="en-US" sz="1200" kern="1200" dirty="0"/>
          </a:p>
        </p:txBody>
      </p:sp>
    </p:spTree>
    <p:extLst>
      <p:ext uri="{BB962C8B-B14F-4D97-AF65-F5344CB8AC3E}">
        <p14:creationId xmlns:p14="http://schemas.microsoft.com/office/powerpoint/2010/main" val="287961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g1.jpg">
            <a:hlinkClick r:id="rId2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729" y="96864"/>
            <a:ext cx="3432378" cy="4441901"/>
          </a:xfrm>
          <a:prstGeom prst="rect">
            <a:avLst/>
          </a:prstGeom>
        </p:spPr>
      </p:pic>
      <p:pic>
        <p:nvPicPr>
          <p:cNvPr id="5" name="Picture 4" descr="mag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1685" y="112588"/>
            <a:ext cx="3528504" cy="45662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7771" y="4743991"/>
            <a:ext cx="80478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Morgan Stevenson, Advanced Photo &amp; Design, </a:t>
            </a:r>
            <a:r>
              <a:rPr lang="en-US" sz="1200" dirty="0" smtClean="0">
                <a:hlinkClick r:id="rId2"/>
              </a:rPr>
              <a:t>View Flipbook for C</a:t>
            </a:r>
            <a:r>
              <a:rPr lang="en-US" sz="1200" dirty="0" smtClean="0">
                <a:hlinkClick r:id="rId2"/>
              </a:rPr>
              <a:t>atalog Design, </a:t>
            </a:r>
            <a:r>
              <a:rPr lang="en-US" sz="1200" dirty="0" smtClean="0"/>
              <a:t>Art Institute of St. Louis, 2015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9982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E39A345-4FFF-3246-8984-82B42AB804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879" y="197555"/>
            <a:ext cx="6975898" cy="43673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5333" y="4659937"/>
            <a:ext cx="6865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/>
              <a:t>Madalyn</a:t>
            </a:r>
            <a:r>
              <a:rPr lang="en-US" sz="1200" dirty="0"/>
              <a:t> </a:t>
            </a:r>
            <a:r>
              <a:rPr lang="en-US" sz="1200" dirty="0" smtClean="0"/>
              <a:t>Douglass, Conceptual Assignment - </a:t>
            </a:r>
            <a:r>
              <a:rPr lang="en-US" sz="1200" i="1" dirty="0"/>
              <a:t>Identity &amp; Consumerism</a:t>
            </a:r>
            <a:r>
              <a:rPr lang="en-US" sz="1200" dirty="0" smtClean="0"/>
              <a:t>, </a:t>
            </a:r>
            <a:r>
              <a:rPr lang="en-US" sz="1200" dirty="0"/>
              <a:t>Intermediate Photography</a:t>
            </a:r>
            <a:r>
              <a:rPr lang="en-US" sz="1200" dirty="0" smtClean="0"/>
              <a:t>, </a:t>
            </a:r>
          </a:p>
          <a:p>
            <a:pPr algn="r"/>
            <a:r>
              <a:rPr lang="en-US" sz="1200" dirty="0" smtClean="0"/>
              <a:t>Southern Illinois University-Edwardsville, 2019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9176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ily Chiodini_Bazaar_Voodoo_Magazine Spread.pdf">
            <a:hlinkClick r:id="rId2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014" y="336397"/>
            <a:ext cx="3486990" cy="45125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64005" y="4017975"/>
            <a:ext cx="3179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Emily </a:t>
            </a:r>
            <a:r>
              <a:rPr lang="cs-CZ" sz="1200" dirty="0" err="1" smtClean="0"/>
              <a:t>Chiodini</a:t>
            </a:r>
            <a:r>
              <a:rPr lang="cs-CZ" sz="1200" dirty="0" smtClean="0"/>
              <a:t>, </a:t>
            </a:r>
          </a:p>
          <a:p>
            <a:r>
              <a:rPr lang="en-US" sz="1200" dirty="0" smtClean="0">
                <a:hlinkClick r:id="rId2"/>
              </a:rPr>
              <a:t>View Flipbook for </a:t>
            </a:r>
            <a:r>
              <a:rPr lang="cs-CZ" sz="1200" dirty="0" smtClean="0">
                <a:hlinkClick r:id="rId2"/>
              </a:rPr>
              <a:t>Magazíne </a:t>
            </a:r>
            <a:r>
              <a:rPr lang="cs-CZ" sz="1200" dirty="0" smtClean="0">
                <a:hlinkClick r:id="rId2"/>
              </a:rPr>
              <a:t>Design Assignment, </a:t>
            </a:r>
            <a:endParaRPr lang="cs-CZ" sz="1200" dirty="0" smtClean="0"/>
          </a:p>
          <a:p>
            <a:r>
              <a:rPr lang="cs-CZ" sz="1200" dirty="0" err="1" smtClean="0"/>
              <a:t>Advanced</a:t>
            </a:r>
            <a:r>
              <a:rPr lang="cs-CZ" sz="1200" dirty="0" smtClean="0"/>
              <a:t> </a:t>
            </a:r>
            <a:r>
              <a:rPr lang="cs-CZ" sz="1200" dirty="0" err="1" smtClean="0"/>
              <a:t>Photo</a:t>
            </a:r>
            <a:r>
              <a:rPr lang="cs-CZ" sz="1200" dirty="0" smtClean="0"/>
              <a:t> &amp; Design </a:t>
            </a:r>
            <a:r>
              <a:rPr lang="en-US" sz="1200" dirty="0" smtClean="0"/>
              <a:t>–</a:t>
            </a:r>
            <a:r>
              <a:rPr lang="cs-CZ" sz="1200" dirty="0" smtClean="0"/>
              <a:t> Project </a:t>
            </a:r>
            <a:r>
              <a:rPr lang="cs-CZ" sz="1200" dirty="0" err="1" smtClean="0"/>
              <a:t>Preparation</a:t>
            </a:r>
            <a:r>
              <a:rPr lang="cs-CZ" sz="1200" dirty="0" smtClean="0"/>
              <a:t>, Art Institute </a:t>
            </a:r>
            <a:r>
              <a:rPr lang="cs-CZ" sz="1200" dirty="0" err="1" smtClean="0"/>
              <a:t>of</a:t>
            </a:r>
            <a:r>
              <a:rPr lang="cs-CZ" sz="1200" dirty="0" smtClean="0"/>
              <a:t> St. Louis, 2016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8154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19Screen Shot 2015-11-02 at 11.34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7922" y="0"/>
            <a:ext cx="3830844" cy="49671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827125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Megan</a:t>
            </a:r>
            <a:r>
              <a:rPr lang="cs-CZ" sz="1200" dirty="0"/>
              <a:t> Vincent &amp; </a:t>
            </a:r>
            <a:r>
              <a:rPr lang="cs-CZ" sz="1200" dirty="0" err="1" smtClean="0"/>
              <a:t>Sharon</a:t>
            </a:r>
            <a:r>
              <a:rPr lang="cs-CZ" sz="1200" dirty="0" smtClean="0"/>
              <a:t> </a:t>
            </a:r>
            <a:r>
              <a:rPr lang="cs-CZ" sz="1200" dirty="0" err="1" smtClean="0"/>
              <a:t>Dauster</a:t>
            </a:r>
            <a:r>
              <a:rPr lang="cs-CZ" sz="1200" dirty="0" smtClean="0"/>
              <a:t>, Magazíne Design </a:t>
            </a:r>
            <a:r>
              <a:rPr lang="cs-CZ" sz="1200" dirty="0" err="1" smtClean="0"/>
              <a:t>Assignment</a:t>
            </a:r>
            <a:r>
              <a:rPr lang="cs-CZ" sz="1200" dirty="0" smtClean="0"/>
              <a:t>, </a:t>
            </a:r>
            <a:r>
              <a:rPr lang="cs-CZ" sz="1200" dirty="0" err="1" smtClean="0"/>
              <a:t>Advanced</a:t>
            </a:r>
            <a:r>
              <a:rPr lang="cs-CZ" sz="1200" dirty="0" smtClean="0"/>
              <a:t> </a:t>
            </a:r>
            <a:r>
              <a:rPr lang="cs-CZ" sz="1200" dirty="0" err="1" smtClean="0"/>
              <a:t>Photo</a:t>
            </a:r>
            <a:r>
              <a:rPr lang="cs-CZ" sz="1200" dirty="0" smtClean="0"/>
              <a:t> &amp; Design </a:t>
            </a:r>
            <a:r>
              <a:rPr lang="en-US" sz="1200" dirty="0" smtClean="0"/>
              <a:t>–</a:t>
            </a:r>
            <a:r>
              <a:rPr lang="cs-CZ" sz="1200" dirty="0" smtClean="0"/>
              <a:t> Project </a:t>
            </a:r>
            <a:r>
              <a:rPr lang="cs-CZ" sz="1200" dirty="0" err="1" smtClean="0"/>
              <a:t>Preparation</a:t>
            </a:r>
            <a:r>
              <a:rPr lang="cs-CZ" sz="1200" dirty="0" smtClean="0"/>
              <a:t>, Art Institute </a:t>
            </a:r>
            <a:r>
              <a:rPr lang="cs-CZ" sz="1200" dirty="0" err="1" smtClean="0"/>
              <a:t>of</a:t>
            </a:r>
            <a:r>
              <a:rPr lang="cs-CZ" sz="1200" dirty="0" smtClean="0"/>
              <a:t> St. Louis, 2016</a:t>
            </a:r>
            <a:endParaRPr lang="en-US" sz="1200" dirty="0"/>
          </a:p>
        </p:txBody>
      </p:sp>
      <p:pic>
        <p:nvPicPr>
          <p:cNvPr id="5" name="Picture 4" descr="020Sharondaustermagazinecove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55" y="125331"/>
            <a:ext cx="3762655" cy="470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8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al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6842" y="288178"/>
            <a:ext cx="3040529" cy="45607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24222" y="4202641"/>
            <a:ext cx="3118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Leah</a:t>
            </a:r>
            <a:r>
              <a:rPr lang="cs-CZ" sz="1200" dirty="0" smtClean="0"/>
              <a:t> </a:t>
            </a:r>
            <a:r>
              <a:rPr lang="cs-CZ" sz="1200" dirty="0" err="1" smtClean="0"/>
              <a:t>Schnarre</a:t>
            </a:r>
            <a:r>
              <a:rPr lang="cs-CZ" sz="1200" dirty="0" smtClean="0"/>
              <a:t>,</a:t>
            </a:r>
          </a:p>
          <a:p>
            <a:r>
              <a:rPr lang="cs-CZ" sz="1200" dirty="0" err="1" smtClean="0"/>
              <a:t>Fashion</a:t>
            </a:r>
            <a:r>
              <a:rPr lang="cs-CZ" sz="1200" dirty="0" smtClean="0"/>
              <a:t> </a:t>
            </a:r>
            <a:r>
              <a:rPr lang="cs-CZ" sz="1200" dirty="0" err="1" smtClean="0"/>
              <a:t>Photography</a:t>
            </a:r>
            <a:r>
              <a:rPr lang="cs-CZ" sz="1200" dirty="0" smtClean="0"/>
              <a:t>,</a:t>
            </a:r>
          </a:p>
          <a:p>
            <a:r>
              <a:rPr lang="en-US" sz="1200" dirty="0" smtClean="0"/>
              <a:t>Capstone Class</a:t>
            </a:r>
            <a:r>
              <a:rPr lang="cs-CZ" sz="1200" dirty="0" smtClean="0"/>
              <a:t>, Art Institute </a:t>
            </a:r>
            <a:r>
              <a:rPr lang="cs-CZ" sz="1200" dirty="0" err="1" smtClean="0"/>
              <a:t>of</a:t>
            </a:r>
            <a:r>
              <a:rPr lang="cs-CZ" sz="1200" dirty="0" smtClean="0"/>
              <a:t> St. Louis, 2016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8247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21-05-23 at 7.36.57 PM.pn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764" y="205443"/>
            <a:ext cx="7859678" cy="42022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7764" y="4488899"/>
            <a:ext cx="7859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Leslie Hardin, </a:t>
            </a:r>
            <a:r>
              <a:rPr lang="en-US" sz="1600" i="1" dirty="0" smtClean="0"/>
              <a:t>Jesus is the Greatest -</a:t>
            </a:r>
            <a:r>
              <a:rPr lang="en-US" sz="1600" dirty="0"/>
              <a:t>Music </a:t>
            </a:r>
            <a:r>
              <a:rPr lang="en-US" sz="1600" dirty="0" smtClean="0"/>
              <a:t>Video, Advanced Photo, Final Project, 2020</a:t>
            </a:r>
          </a:p>
          <a:p>
            <a:pPr algn="ctr"/>
            <a:r>
              <a:rPr lang="en-US" sz="1600" dirty="0"/>
              <a:t>https://</a:t>
            </a:r>
            <a:r>
              <a:rPr lang="en-US" sz="1600" dirty="0" err="1"/>
              <a:t>www.youtube.com</a:t>
            </a:r>
            <a:r>
              <a:rPr lang="en-US" sz="1600" dirty="0"/>
              <a:t>/</a:t>
            </a:r>
            <a:r>
              <a:rPr lang="en-US" sz="1600" dirty="0" err="1"/>
              <a:t>watch?v</a:t>
            </a:r>
            <a:r>
              <a:rPr lang="en-US" sz="1600" dirty="0"/>
              <a:t>=jO8dnjmD3pQ</a:t>
            </a:r>
          </a:p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063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6945704-121B-804B-88D9-0209BF4A8F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9979" y="185215"/>
            <a:ext cx="6660445" cy="44545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5333" y="4681835"/>
            <a:ext cx="6865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/>
              <a:t>Madalyn</a:t>
            </a:r>
            <a:r>
              <a:rPr lang="en-US" sz="1200" dirty="0"/>
              <a:t> </a:t>
            </a:r>
            <a:r>
              <a:rPr lang="en-US" sz="1200" dirty="0" smtClean="0"/>
              <a:t>Douglass, Conceptual Assignment - </a:t>
            </a:r>
            <a:r>
              <a:rPr lang="en-US" sz="1200" i="1" dirty="0"/>
              <a:t>Identity &amp; Consumerism</a:t>
            </a:r>
            <a:r>
              <a:rPr lang="en-US" sz="1200" dirty="0" smtClean="0"/>
              <a:t>, Intermediate Photography, </a:t>
            </a:r>
          </a:p>
          <a:p>
            <a:pPr algn="r"/>
            <a:r>
              <a:rPr lang="en-US" sz="1200" dirty="0" smtClean="0"/>
              <a:t>Southern Illinois University-Edwardsville, 2019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334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F3BE0BE-9002-8D42-A2AD-9D08CF8E88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112888"/>
            <a:ext cx="3294694" cy="49262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61694" y="4197193"/>
            <a:ext cx="356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Madalyn</a:t>
            </a:r>
            <a:r>
              <a:rPr lang="en-US" sz="1200" dirty="0"/>
              <a:t> </a:t>
            </a:r>
            <a:r>
              <a:rPr lang="en-US" sz="1200" dirty="0" smtClean="0"/>
              <a:t>Douglass</a:t>
            </a:r>
          </a:p>
          <a:p>
            <a:r>
              <a:rPr lang="en-US" sz="1200" dirty="0" smtClean="0"/>
              <a:t>Conceptual Assignment -</a:t>
            </a:r>
            <a:r>
              <a:rPr lang="en-US" sz="1200" i="1" dirty="0"/>
              <a:t>Identity &amp; </a:t>
            </a:r>
            <a:r>
              <a:rPr lang="en-US" sz="1200" i="1" dirty="0" smtClean="0"/>
              <a:t>Consumerism</a:t>
            </a:r>
            <a:endParaRPr lang="en-US" sz="1200" dirty="0" smtClean="0"/>
          </a:p>
          <a:p>
            <a:r>
              <a:rPr lang="en-US" sz="1200" dirty="0"/>
              <a:t>Intermediate </a:t>
            </a:r>
            <a:r>
              <a:rPr lang="en-US" sz="1200" dirty="0" smtClean="0"/>
              <a:t>Photography</a:t>
            </a:r>
          </a:p>
          <a:p>
            <a:r>
              <a:rPr lang="en-US" sz="1200" dirty="0" smtClean="0"/>
              <a:t>Southern Illinois University-Edwardsville, 2019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1015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47CB34B-2F60-8E4C-9F7E-A0333DB3EA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444" y="218051"/>
            <a:ext cx="6589889" cy="44073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5333" y="4659937"/>
            <a:ext cx="6865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/>
              <a:t>Madalyn</a:t>
            </a:r>
            <a:r>
              <a:rPr lang="en-US" sz="1200" dirty="0"/>
              <a:t> </a:t>
            </a:r>
            <a:r>
              <a:rPr lang="en-US" sz="1200" dirty="0" smtClean="0"/>
              <a:t>Douglass, Conceptual Assignment - </a:t>
            </a:r>
            <a:r>
              <a:rPr lang="en-US" sz="1200" i="1" dirty="0"/>
              <a:t>Identity &amp; Consumerism</a:t>
            </a:r>
            <a:r>
              <a:rPr lang="en-US" sz="1200" dirty="0" smtClean="0"/>
              <a:t>, </a:t>
            </a:r>
            <a:r>
              <a:rPr lang="en-US" sz="1200" dirty="0"/>
              <a:t>Intermediate Photography</a:t>
            </a:r>
            <a:r>
              <a:rPr lang="en-US" sz="1200" dirty="0" smtClean="0"/>
              <a:t>, </a:t>
            </a:r>
          </a:p>
          <a:p>
            <a:pPr algn="r"/>
            <a:r>
              <a:rPr lang="en-US" sz="1200" dirty="0" smtClean="0"/>
              <a:t>Southern Illinois University-Edwardsville, 2019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1373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雪が積もった木&#10;&#10;自動的に生成された説明">
            <a:extLst>
              <a:ext uri="{FF2B5EF4-FFF2-40B4-BE49-F238E27FC236}">
                <a16:creationId xmlns:a16="http://schemas.microsoft.com/office/drawing/2014/main" xmlns="" id="{ABC8933A-F29D-3A4E-96E2-AD7BE0D8BD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627" y="1052934"/>
            <a:ext cx="4164174" cy="2776116"/>
          </a:xfrm>
          <a:prstGeom prst="rect">
            <a:avLst/>
          </a:prstGeom>
        </p:spPr>
      </p:pic>
      <p:pic>
        <p:nvPicPr>
          <p:cNvPr id="7" name="図 6" descr="道路, 屋外, ストリート, 座る が含まれている画像&#10;&#10;自動的に生成された説明">
            <a:extLst>
              <a:ext uri="{FF2B5EF4-FFF2-40B4-BE49-F238E27FC236}">
                <a16:creationId xmlns:a16="http://schemas.microsoft.com/office/drawing/2014/main" xmlns="" id="{A8DDDA38-4778-6D4F-A867-084CFDBC9F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8432" y="1052935"/>
            <a:ext cx="4164173" cy="27761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449354"/>
            <a:ext cx="9162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Hina</a:t>
            </a:r>
            <a:r>
              <a:rPr lang="en-US" sz="1200" dirty="0" smtClean="0"/>
              <a:t> Sano, Final Project – </a:t>
            </a:r>
            <a:r>
              <a:rPr lang="en-US" sz="1200" i="1" dirty="0" smtClean="0"/>
              <a:t>Seeing, the Unseen</a:t>
            </a:r>
            <a:r>
              <a:rPr lang="en-US" sz="1200" dirty="0" smtClean="0"/>
              <a:t>, Photography 1, Lindenwood University, 2021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3732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雪, 座る, テーブル, ブルー が含まれている画像&#10;&#10;自動的に生成された説明">
            <a:extLst>
              <a:ext uri="{FF2B5EF4-FFF2-40B4-BE49-F238E27FC236}">
                <a16:creationId xmlns:a16="http://schemas.microsoft.com/office/drawing/2014/main" xmlns="" id="{3BD1B2A4-8916-A34F-B96A-176936D5CA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526" y="196022"/>
            <a:ext cx="6286300" cy="4571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316" y="4790488"/>
            <a:ext cx="9162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Hina</a:t>
            </a:r>
            <a:r>
              <a:rPr lang="en-US" sz="1200" dirty="0" smtClean="0"/>
              <a:t> Sano, Final Project – </a:t>
            </a:r>
            <a:r>
              <a:rPr lang="en-US" sz="1200" i="1" dirty="0" smtClean="0"/>
              <a:t>Seeing, the Unseen</a:t>
            </a:r>
            <a:r>
              <a:rPr lang="en-US" sz="1200" dirty="0" smtClean="0"/>
              <a:t>, Photography 1, Lindenwood University, 2021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0474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草, 屋外, フィールド, 立つ が含まれている画像&#10;&#10;自動的に生成された説明">
            <a:extLst>
              <a:ext uri="{FF2B5EF4-FFF2-40B4-BE49-F238E27FC236}">
                <a16:creationId xmlns:a16="http://schemas.microsoft.com/office/drawing/2014/main" xmlns="" id="{44423EDC-3E71-EB42-BC61-A237622BA5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176" y="141094"/>
            <a:ext cx="7060184" cy="47067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846378"/>
            <a:ext cx="9162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Hina</a:t>
            </a:r>
            <a:r>
              <a:rPr lang="en-US" sz="1200" dirty="0" smtClean="0"/>
              <a:t> Sano, Final Project – </a:t>
            </a:r>
            <a:r>
              <a:rPr lang="en-US" sz="1200" i="1" dirty="0" smtClean="0"/>
              <a:t>Seeing, the Unseen</a:t>
            </a:r>
            <a:r>
              <a:rPr lang="en-US" sz="1200" dirty="0" smtClean="0"/>
              <a:t>, Photography 1, Lindenwood University, 2021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1058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1164302-A3B1-7A4A-948D-2510BABA9D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5121" y="257628"/>
            <a:ext cx="2803212" cy="42830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81D25A6-3178-EE4F-8E84-DFA1A7DF28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2789" y="243488"/>
            <a:ext cx="2803212" cy="43395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681835"/>
            <a:ext cx="9143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Abi</a:t>
            </a:r>
            <a:r>
              <a:rPr lang="en-US" sz="1200" dirty="0" smtClean="0"/>
              <a:t> Waters, Polaroid Diptychs, Final Project - </a:t>
            </a:r>
            <a:r>
              <a:rPr lang="en-US" sz="1200" i="1" dirty="0"/>
              <a:t>Pathways and </a:t>
            </a:r>
            <a:r>
              <a:rPr lang="en-US" sz="1200" i="1" dirty="0" smtClean="0"/>
              <a:t>Possibilities</a:t>
            </a:r>
            <a:r>
              <a:rPr lang="en-US" sz="1200" dirty="0" smtClean="0"/>
              <a:t>, Digital Photography, Southern Illinois University-Edwardsville, 2018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9170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</TotalTime>
  <Words>495</Words>
  <Application>Microsoft Office PowerPoint</Application>
  <PresentationFormat>On-screen Show (16:9)</PresentationFormat>
  <Paragraphs>43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Student Portfolio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 Settler</dc:creator>
  <cp:lastModifiedBy>Katie Tangeman</cp:lastModifiedBy>
  <cp:revision>46</cp:revision>
  <dcterms:created xsi:type="dcterms:W3CDTF">2021-05-17T16:14:11Z</dcterms:created>
  <dcterms:modified xsi:type="dcterms:W3CDTF">2023-03-27T19:06:34Z</dcterms:modified>
</cp:coreProperties>
</file>